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8288000" cy="10287000"/>
  <p:notesSz cx="6858000" cy="9144000"/>
  <p:embeddedFontLst>
    <p:embeddedFont>
      <p:font typeface="Impact" panose="020B0806030902050204" pitchFamily="34" charset="0"/>
      <p:regular r:id="rId8"/>
    </p:embeddedFont>
    <p:embeddedFont>
      <p:font typeface="Montserrat" panose="00000500000000000000" pitchFamily="2" charset="0"/>
      <p:regular r:id="rId9"/>
    </p:embeddedFont>
    <p:embeddedFont>
      <p:font typeface="Montserrat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xm01.github.io/TechLink/" TargetMode="Externa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611" b="-810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24093" y="4445947"/>
            <a:ext cx="12993766" cy="303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72"/>
              </a:lnSpc>
            </a:pPr>
            <a:r>
              <a:rPr lang="en-US" sz="22715" spc="-22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TECHLINK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8621428"/>
            <a:ext cx="593464" cy="59346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18897" y="6523196"/>
            <a:ext cx="14746939" cy="95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1"/>
              </a:lnSpc>
            </a:pPr>
            <a:r>
              <a:rPr lang="en-US" sz="7271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BRIDGING THE GAP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94168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85337" y="913821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80084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MORE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22164" y="8027964"/>
            <a:ext cx="593464" cy="5934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6665836" y="1608885"/>
            <a:ext cx="593464" cy="59346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6072371" y="1015421"/>
            <a:ext cx="593464" cy="59346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22164" y="8640478"/>
            <a:ext cx="4572004" cy="72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3"/>
              </a:lnSpc>
            </a:pPr>
            <a:r>
              <a:rPr lang="en-US" sz="1403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COURSE: WEB PROGRAMMING – FALL 2025/2026</a:t>
            </a:r>
          </a:p>
          <a:p>
            <a:pPr algn="l">
              <a:lnSpc>
                <a:spcPts val="1403"/>
              </a:lnSpc>
            </a:pPr>
            <a:r>
              <a:rPr lang="en-US" sz="1403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INSTRUCTOR: DR.ROAA ALSOLOH</a:t>
            </a:r>
          </a:p>
          <a:p>
            <a:pPr algn="l">
              <a:lnSpc>
                <a:spcPts val="1403"/>
              </a:lnSpc>
            </a:pPr>
            <a:r>
              <a:rPr lang="en-US" sz="1403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 ABDULRAHMAN MISTO</a:t>
            </a:r>
          </a:p>
          <a:p>
            <a:pPr algn="ctr">
              <a:lnSpc>
                <a:spcPts val="1403"/>
              </a:lnSpc>
            </a:pPr>
            <a:endParaRPr lang="en-US" sz="1403" b="1">
              <a:solidFill>
                <a:srgbClr val="0F2F76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2" b="-1638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68715" y="433098"/>
            <a:ext cx="17350570" cy="9420804"/>
            <a:chOff x="0" y="0"/>
            <a:chExt cx="4569697" cy="24811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9697" cy="2481199"/>
            </a:xfrm>
            <a:custGeom>
              <a:avLst/>
              <a:gdLst/>
              <a:ahLst/>
              <a:cxnLst/>
              <a:rect l="l" t="t" r="r" b="b"/>
              <a:pathLst>
                <a:path w="4569697" h="2481199">
                  <a:moveTo>
                    <a:pt x="0" y="0"/>
                  </a:moveTo>
                  <a:lnTo>
                    <a:pt x="4569697" y="0"/>
                  </a:lnTo>
                  <a:lnTo>
                    <a:pt x="4569697" y="2481199"/>
                  </a:lnTo>
                  <a:lnTo>
                    <a:pt x="0" y="248119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B2CFF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4569697" cy="243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30097" y="0"/>
            <a:ext cx="10392686" cy="10287000"/>
            <a:chOff x="0" y="0"/>
            <a:chExt cx="1207574" cy="11952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7574" cy="1195294"/>
            </a:xfrm>
            <a:custGeom>
              <a:avLst/>
              <a:gdLst/>
              <a:ahLst/>
              <a:cxnLst/>
              <a:rect l="l" t="t" r="r" b="b"/>
              <a:pathLst>
                <a:path w="1207574" h="1195294">
                  <a:moveTo>
                    <a:pt x="1004374" y="0"/>
                  </a:moveTo>
                  <a:lnTo>
                    <a:pt x="0" y="0"/>
                  </a:lnTo>
                  <a:lnTo>
                    <a:pt x="203200" y="1195294"/>
                  </a:lnTo>
                  <a:lnTo>
                    <a:pt x="1207574" y="1195294"/>
                  </a:lnTo>
                  <a:lnTo>
                    <a:pt x="1004374" y="0"/>
                  </a:lnTo>
                  <a:close/>
                </a:path>
              </a:pathLst>
            </a:custGeom>
            <a:blipFill>
              <a:blip r:embed="rId3"/>
              <a:stretch>
                <a:fillRect l="-37916" r="-103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777928" y="2576854"/>
            <a:ext cx="12014887" cy="2110662"/>
            <a:chOff x="0" y="0"/>
            <a:chExt cx="3470131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70131" cy="609600"/>
            </a:xfrm>
            <a:custGeom>
              <a:avLst/>
              <a:gdLst/>
              <a:ahLst/>
              <a:cxnLst/>
              <a:rect l="l" t="t" r="r" b="b"/>
              <a:pathLst>
                <a:path w="3470131" h="609600">
                  <a:moveTo>
                    <a:pt x="3266931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3470131" y="609600"/>
                  </a:lnTo>
                  <a:lnTo>
                    <a:pt x="3266931" y="0"/>
                  </a:lnTo>
                  <a:close/>
                </a:path>
              </a:pathLst>
            </a:custGeom>
            <a:solidFill>
              <a:srgbClr val="B2CFF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47625"/>
              <a:ext cx="3266931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91872" y="2806701"/>
            <a:ext cx="8675285" cy="233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9999" spc="-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OBJECTIVE&amp;                                              MOTIVATION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94168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85337" y="913821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0084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MORE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011710"/>
            <a:ext cx="9513645" cy="375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</a:p>
          <a:p>
            <a:pPr marL="450975" lvl="1" indent="-225488" algn="l">
              <a:lnSpc>
                <a:spcPts val="2924"/>
              </a:lnSpc>
              <a:buFont typeface="Arial"/>
              <a:buChar char="•"/>
            </a:pPr>
            <a:r>
              <a:rPr lang="en-US" sz="2088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Build a dynamic web platform connecting engineers with companies</a:t>
            </a:r>
          </a:p>
          <a:p>
            <a:pPr marL="450975" lvl="1" indent="-225488" algn="l">
              <a:lnSpc>
                <a:spcPts val="2924"/>
              </a:lnSpc>
              <a:buFont typeface="Arial"/>
              <a:buChar char="•"/>
            </a:pPr>
            <a:r>
              <a:rPr lang="en-US" sz="2088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Allow users to browse engineers, post projects, and communicate</a:t>
            </a:r>
          </a:p>
          <a:p>
            <a:pPr algn="l">
              <a:lnSpc>
                <a:spcPts val="2924"/>
              </a:lnSpc>
            </a:pPr>
            <a:endParaRPr lang="en-US" sz="2088">
              <a:solidFill>
                <a:srgbClr val="0F2F7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226"/>
              </a:lnSpc>
            </a:pPr>
            <a:r>
              <a:rPr lang="en-US" sz="2304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Motivation:</a:t>
            </a:r>
          </a:p>
          <a:p>
            <a:pPr marL="450975" lvl="1" indent="-225488" algn="l">
              <a:lnSpc>
                <a:spcPts val="2924"/>
              </a:lnSpc>
              <a:buFont typeface="Arial"/>
              <a:buChar char="•"/>
            </a:pPr>
            <a:r>
              <a:rPr lang="en-US" sz="2088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Simplify the recruitment process</a:t>
            </a:r>
          </a:p>
          <a:p>
            <a:pPr marL="450975" lvl="1" indent="-225488" algn="l">
              <a:lnSpc>
                <a:spcPts val="2924"/>
              </a:lnSpc>
              <a:buFont typeface="Arial"/>
              <a:buChar char="•"/>
            </a:pPr>
            <a:r>
              <a:rPr lang="en-US" sz="2088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Create a real-world portfolio-ready project</a:t>
            </a:r>
          </a:p>
          <a:p>
            <a:pPr marL="450975" lvl="1" indent="-225488" algn="l">
              <a:lnSpc>
                <a:spcPts val="2924"/>
              </a:lnSpc>
              <a:buFont typeface="Arial"/>
              <a:buChar char="•"/>
            </a:pPr>
            <a:r>
              <a:rPr lang="en-US" sz="2088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Demonstrate full front-end interactivity and data handling</a:t>
            </a:r>
          </a:p>
          <a:p>
            <a:pPr marL="0" lvl="0" indent="0" algn="l">
              <a:lnSpc>
                <a:spcPts val="2924"/>
              </a:lnSpc>
              <a:spcBef>
                <a:spcPct val="0"/>
              </a:spcBef>
            </a:pPr>
            <a:endParaRPr lang="en-US" sz="2088">
              <a:solidFill>
                <a:srgbClr val="0F2F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99084" y="1839217"/>
            <a:ext cx="6608566" cy="66085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777928" y="2846646"/>
            <a:ext cx="10319055" cy="2566646"/>
            <a:chOff x="0" y="0"/>
            <a:chExt cx="2980342" cy="7412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80342" cy="741297"/>
            </a:xfrm>
            <a:custGeom>
              <a:avLst/>
              <a:gdLst/>
              <a:ahLst/>
              <a:cxnLst/>
              <a:rect l="l" t="t" r="r" b="b"/>
              <a:pathLst>
                <a:path w="2980342" h="741297">
                  <a:moveTo>
                    <a:pt x="2777142" y="0"/>
                  </a:moveTo>
                  <a:lnTo>
                    <a:pt x="0" y="0"/>
                  </a:lnTo>
                  <a:lnTo>
                    <a:pt x="203200" y="741297"/>
                  </a:lnTo>
                  <a:lnTo>
                    <a:pt x="2980342" y="741297"/>
                  </a:lnTo>
                  <a:lnTo>
                    <a:pt x="2777142" y="0"/>
                  </a:lnTo>
                  <a:close/>
                </a:path>
              </a:pathLst>
            </a:custGeom>
            <a:solidFill>
              <a:srgbClr val="B2CFF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47625"/>
              <a:ext cx="2777142" cy="693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8621428"/>
            <a:ext cx="593464" cy="5934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2164" y="8027964"/>
            <a:ext cx="593464" cy="59346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6665836" y="1608885"/>
            <a:ext cx="593464" cy="59346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6072371" y="1015421"/>
            <a:ext cx="593464" cy="59346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4702" y="3256221"/>
            <a:ext cx="9376424" cy="292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83"/>
              </a:lnSpc>
            </a:pPr>
            <a:r>
              <a:rPr lang="en-US" sz="21979" spc="-219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SITEMAP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4362" y="5520984"/>
            <a:ext cx="7303554" cy="254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E5F0FF"/>
                </a:solidFill>
                <a:latin typeface="Montserrat"/>
                <a:ea typeface="Montserrat"/>
                <a:cs typeface="Montserrat"/>
                <a:sym typeface="Montserrat"/>
              </a:rPr>
              <a:t>index.html – Homepage, categories, partners, CTA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E5F0FF"/>
                </a:solidFill>
                <a:latin typeface="Montserrat"/>
                <a:ea typeface="Montserrat"/>
                <a:cs typeface="Montserrat"/>
                <a:sym typeface="Montserrat"/>
              </a:rPr>
              <a:t>engineers.html – Engineer listing, search, filters, modals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E5F0FF"/>
                </a:solidFill>
                <a:latin typeface="Montserrat"/>
                <a:ea typeface="Montserrat"/>
                <a:cs typeface="Montserrat"/>
                <a:sym typeface="Montserrat"/>
              </a:rPr>
              <a:t>projects.html – Project posting, browsing, and bidding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E5F0FF"/>
                </a:solidFill>
                <a:latin typeface="Montserrat"/>
                <a:ea typeface="Montserrat"/>
                <a:cs typeface="Montserrat"/>
                <a:sym typeface="Montserrat"/>
              </a:rPr>
              <a:t>login-signup.html – Authentication handling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E5F0FF"/>
                </a:solidFill>
                <a:latin typeface="Montserrat"/>
                <a:ea typeface="Montserrat"/>
                <a:cs typeface="Montserrat"/>
                <a:sym typeface="Montserrat"/>
              </a:rPr>
              <a:t>contacts.html – Contact &amp; support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E5F0FF"/>
                </a:solidFill>
                <a:latin typeface="Montserrat"/>
                <a:ea typeface="Montserrat"/>
                <a:cs typeface="Montserrat"/>
                <a:sym typeface="Montserrat"/>
              </a:rPr>
              <a:t>terms.html / privacy.html – Policies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dirty="0">
                <a:solidFill>
                  <a:srgbClr val="E5F0FF"/>
                </a:solidFill>
                <a:latin typeface="Montserrat"/>
                <a:ea typeface="Montserrat"/>
                <a:cs typeface="Montserrat"/>
                <a:sym typeface="Montserrat"/>
              </a:rPr>
              <a:t>profile</a:t>
            </a:r>
            <a:r>
              <a:rPr lang="en-US" sz="1800" dirty="0">
                <a:solidFill>
                  <a:srgbClr val="E5F0FF"/>
                </a:solidFill>
                <a:latin typeface="Montserrat"/>
                <a:ea typeface="Montserrat"/>
                <a:cs typeface="Montserrat"/>
                <a:sym typeface="Montserrat"/>
              </a:rPr>
              <a:t>.html – </a:t>
            </a:r>
            <a:r>
              <a:rPr lang="en-US" dirty="0">
                <a:solidFill>
                  <a:srgbClr val="E5F0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1800" dirty="0">
                <a:solidFill>
                  <a:srgbClr val="E5F0FF"/>
                </a:solidFill>
                <a:latin typeface="Montserrat"/>
                <a:ea typeface="Montserrat"/>
                <a:cs typeface="Montserrat"/>
                <a:sym typeface="Montserrat"/>
              </a:rPr>
              <a:t>ser Profile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dirty="0">
              <a:solidFill>
                <a:srgbClr val="E5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194168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85337" y="913821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80084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2" b="-1638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68715" y="433098"/>
            <a:ext cx="17350570" cy="9420804"/>
            <a:chOff x="0" y="0"/>
            <a:chExt cx="4569697" cy="24811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9697" cy="2481199"/>
            </a:xfrm>
            <a:custGeom>
              <a:avLst/>
              <a:gdLst/>
              <a:ahLst/>
              <a:cxnLst/>
              <a:rect l="l" t="t" r="r" b="b"/>
              <a:pathLst>
                <a:path w="4569697" h="2481199">
                  <a:moveTo>
                    <a:pt x="0" y="0"/>
                  </a:moveTo>
                  <a:lnTo>
                    <a:pt x="4569697" y="0"/>
                  </a:lnTo>
                  <a:lnTo>
                    <a:pt x="4569697" y="2481199"/>
                  </a:lnTo>
                  <a:lnTo>
                    <a:pt x="0" y="248119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B2CFF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4569697" cy="243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42733" y="3883191"/>
            <a:ext cx="2520618" cy="25206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4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58869" y="1843466"/>
            <a:ext cx="2520618" cy="252061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4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47135" y="3883191"/>
            <a:ext cx="2520618" cy="252061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4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58869" y="6422474"/>
            <a:ext cx="2520618" cy="252061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4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3572220">
            <a:off x="14221834" y="2554417"/>
            <a:ext cx="1090548" cy="797091"/>
          </a:xfrm>
          <a:custGeom>
            <a:avLst/>
            <a:gdLst/>
            <a:ahLst/>
            <a:cxnLst/>
            <a:rect l="l" t="t" r="r" b="b"/>
            <a:pathLst>
              <a:path w="1090548" h="797091">
                <a:moveTo>
                  <a:pt x="0" y="0"/>
                </a:moveTo>
                <a:lnTo>
                  <a:pt x="1090548" y="0"/>
                </a:lnTo>
                <a:lnTo>
                  <a:pt x="1090548" y="797091"/>
                </a:lnTo>
                <a:lnTo>
                  <a:pt x="0" y="79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901622" y="3565526"/>
            <a:ext cx="5745890" cy="132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9999" spc="-99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LIVE DEMO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94168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85337" y="913821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80084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MORE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45568" y="2914862"/>
            <a:ext cx="2147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33834" y="4602163"/>
            <a:ext cx="2147221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Collaborate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with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Engineers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91221" y="7317658"/>
            <a:ext cx="2855915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Find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02197" y="4778375"/>
            <a:ext cx="2147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Contact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Companies</a:t>
            </a:r>
          </a:p>
        </p:txBody>
      </p:sp>
      <p:sp>
        <p:nvSpPr>
          <p:cNvPr id="27" name="Freeform 27"/>
          <p:cNvSpPr/>
          <p:nvPr/>
        </p:nvSpPr>
        <p:spPr>
          <a:xfrm rot="9747510">
            <a:off x="14428598" y="7133425"/>
            <a:ext cx="1090548" cy="797091"/>
          </a:xfrm>
          <a:custGeom>
            <a:avLst/>
            <a:gdLst/>
            <a:ahLst/>
            <a:cxnLst/>
            <a:rect l="l" t="t" r="r" b="b"/>
            <a:pathLst>
              <a:path w="1090548" h="797091">
                <a:moveTo>
                  <a:pt x="0" y="0"/>
                </a:moveTo>
                <a:lnTo>
                  <a:pt x="1090548" y="0"/>
                </a:lnTo>
                <a:lnTo>
                  <a:pt x="1090548" y="797091"/>
                </a:lnTo>
                <a:lnTo>
                  <a:pt x="0" y="79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7574008">
            <a:off x="9974305" y="7188826"/>
            <a:ext cx="1090548" cy="797091"/>
          </a:xfrm>
          <a:custGeom>
            <a:avLst/>
            <a:gdLst/>
            <a:ahLst/>
            <a:cxnLst/>
            <a:rect l="l" t="t" r="r" b="b"/>
            <a:pathLst>
              <a:path w="1090548" h="797091">
                <a:moveTo>
                  <a:pt x="0" y="0"/>
                </a:moveTo>
                <a:lnTo>
                  <a:pt x="1090548" y="0"/>
                </a:lnTo>
                <a:lnTo>
                  <a:pt x="1090548" y="797091"/>
                </a:lnTo>
                <a:lnTo>
                  <a:pt x="0" y="79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1006734">
            <a:off x="9994879" y="2421346"/>
            <a:ext cx="1090548" cy="797091"/>
          </a:xfrm>
          <a:custGeom>
            <a:avLst/>
            <a:gdLst/>
            <a:ahLst/>
            <a:cxnLst/>
            <a:rect l="l" t="t" r="r" b="b"/>
            <a:pathLst>
              <a:path w="1090548" h="797091">
                <a:moveTo>
                  <a:pt x="0" y="0"/>
                </a:moveTo>
                <a:lnTo>
                  <a:pt x="1090548" y="0"/>
                </a:lnTo>
                <a:lnTo>
                  <a:pt x="1090548" y="797091"/>
                </a:lnTo>
                <a:lnTo>
                  <a:pt x="0" y="79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0949417" y="5186364"/>
            <a:ext cx="3603619" cy="46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499" b="1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5" tooltip="https://axm01.github.io/TechLink/"/>
              </a:rPr>
              <a:t>TECHLINK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60537" y="1839217"/>
            <a:ext cx="6608566" cy="66085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819309" y="1502653"/>
            <a:ext cx="8560775" cy="334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9999" spc="-99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CONCLUSION &amp; FUTURE ENHANCEMENTS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94168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85337" y="913821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80084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04280" y="4421137"/>
            <a:ext cx="8179775" cy="420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4"/>
              </a:lnSpc>
            </a:pPr>
            <a:r>
              <a:rPr lang="en-US" sz="201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</a:t>
            </a:r>
          </a:p>
          <a:p>
            <a:pPr marL="434095" lvl="1" indent="-217048" algn="just">
              <a:lnSpc>
                <a:spcPts val="2814"/>
              </a:lnSpc>
              <a:buFont typeface="Arial"/>
              <a:buChar char="•"/>
            </a:pPr>
            <a:r>
              <a:rPr lang="en-US" sz="20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Fully functional front-end web platform</a:t>
            </a:r>
          </a:p>
          <a:p>
            <a:pPr marL="434095" lvl="1" indent="-217048" algn="just">
              <a:lnSpc>
                <a:spcPts val="2814"/>
              </a:lnSpc>
              <a:buFont typeface="Arial"/>
              <a:buChar char="•"/>
            </a:pPr>
            <a:r>
              <a:rPr lang="en-US" sz="20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Realistic engineer–company interaction flow</a:t>
            </a:r>
          </a:p>
          <a:p>
            <a:pPr marL="434095" lvl="1" indent="-217048" algn="just">
              <a:lnSpc>
                <a:spcPts val="2814"/>
              </a:lnSpc>
              <a:buFont typeface="Arial"/>
              <a:buChar char="•"/>
            </a:pPr>
            <a:r>
              <a:rPr lang="en-US" sz="20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Persistent data handling using JSON + localStorage</a:t>
            </a:r>
          </a:p>
          <a:p>
            <a:pPr marL="434095" lvl="1" indent="-217048" algn="just">
              <a:lnSpc>
                <a:spcPts val="2814"/>
              </a:lnSpc>
              <a:buFont typeface="Arial"/>
              <a:buChar char="•"/>
            </a:pPr>
            <a:r>
              <a:rPr lang="en-US" sz="20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Responsive, clean UI with animations</a:t>
            </a:r>
          </a:p>
          <a:p>
            <a:pPr algn="just">
              <a:lnSpc>
                <a:spcPts val="2814"/>
              </a:lnSpc>
            </a:pPr>
            <a:r>
              <a:rPr lang="en-US" sz="20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201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uture Enhancements:</a:t>
            </a:r>
          </a:p>
          <a:p>
            <a:pPr marL="434095" lvl="1" indent="-217048" algn="just">
              <a:lnSpc>
                <a:spcPts val="2814"/>
              </a:lnSpc>
              <a:buFont typeface="Arial"/>
              <a:buChar char="•"/>
            </a:pPr>
            <a:r>
              <a:rPr lang="en-US" sz="20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 backend (Node.js / Firebase / PHP)</a:t>
            </a:r>
          </a:p>
          <a:p>
            <a:pPr marL="434095" lvl="1" indent="-217048" algn="just">
              <a:lnSpc>
                <a:spcPts val="2814"/>
              </a:lnSpc>
              <a:buFont typeface="Arial"/>
              <a:buChar char="•"/>
            </a:pPr>
            <a:r>
              <a:rPr lang="en-US" sz="20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Encrypted user accounts &amp; authentication</a:t>
            </a:r>
          </a:p>
          <a:p>
            <a:pPr marL="434095" lvl="1" indent="-217048" algn="just">
              <a:lnSpc>
                <a:spcPts val="2814"/>
              </a:lnSpc>
              <a:buFont typeface="Arial"/>
              <a:buChar char="•"/>
            </a:pPr>
            <a:r>
              <a:rPr lang="en-US" sz="20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Engineer dashboard + real-time chat</a:t>
            </a:r>
          </a:p>
          <a:p>
            <a:pPr marL="434095" lvl="1" indent="-217048" algn="just">
              <a:lnSpc>
                <a:spcPts val="2814"/>
              </a:lnSpc>
              <a:buFont typeface="Arial"/>
              <a:buChar char="•"/>
            </a:pPr>
            <a:r>
              <a:rPr lang="en-US" sz="20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upload for project attachments</a:t>
            </a:r>
          </a:p>
          <a:p>
            <a:pPr marL="434095" lvl="1" indent="-217048" algn="just">
              <a:lnSpc>
                <a:spcPts val="2814"/>
              </a:lnSpc>
              <a:buFont typeface="Arial"/>
              <a:buChar char="•"/>
            </a:pPr>
            <a:r>
              <a:rPr lang="en-US" sz="20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Notification system and admin panel</a:t>
            </a:r>
          </a:p>
          <a:p>
            <a:pPr marL="0" lvl="0" indent="0" algn="just">
              <a:lnSpc>
                <a:spcPts val="2814"/>
              </a:lnSpc>
              <a:spcBef>
                <a:spcPct val="0"/>
              </a:spcBef>
            </a:pPr>
            <a:endParaRPr lang="en-US" sz="20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8621428"/>
            <a:ext cx="593464" cy="5934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22164" y="8027964"/>
            <a:ext cx="593464" cy="59346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6665836" y="1608885"/>
            <a:ext cx="593464" cy="59346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5400000">
            <a:off x="16072371" y="1015421"/>
            <a:ext cx="593464" cy="59346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611" b="-810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82346" y="3009571"/>
            <a:ext cx="13523308" cy="316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12"/>
              </a:lnSpc>
            </a:pPr>
            <a:r>
              <a:rPr lang="en-US" sz="23640" spc="-236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THANK YOU.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94168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5337" y="913821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0084" y="940379"/>
            <a:ext cx="1713748" cy="2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>
                <a:solidFill>
                  <a:srgbClr val="0F2F76"/>
                </a:solidFill>
                <a:latin typeface="Montserrat"/>
                <a:ea typeface="Montserrat"/>
                <a:cs typeface="Montserrat"/>
                <a:sym typeface="Montserrat"/>
              </a:rPr>
              <a:t>MORE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621428"/>
            <a:ext cx="593464" cy="5934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2164" y="8027964"/>
            <a:ext cx="593464" cy="59346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6665836" y="1608885"/>
            <a:ext cx="593464" cy="59346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6072371" y="1015421"/>
            <a:ext cx="593464" cy="59346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186447" y="5658390"/>
            <a:ext cx="9911526" cy="1506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</a:pPr>
            <a:r>
              <a:rPr lang="en-US" sz="3042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COURSE: WEB PROGRAMMING – FALL 2025/2026</a:t>
            </a:r>
          </a:p>
          <a:p>
            <a:pPr algn="ctr">
              <a:lnSpc>
                <a:spcPts val="3042"/>
              </a:lnSpc>
            </a:pPr>
            <a:r>
              <a:rPr lang="en-US" sz="3042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INSTRUCTOR: DR.ROAA ALSOLOH</a:t>
            </a:r>
          </a:p>
          <a:p>
            <a:pPr algn="ctr">
              <a:lnSpc>
                <a:spcPts val="3042"/>
              </a:lnSpc>
            </a:pPr>
            <a:r>
              <a:rPr lang="en-US" sz="3042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 ABDULRAHMAN MISTO</a:t>
            </a:r>
          </a:p>
          <a:p>
            <a:pPr algn="ctr">
              <a:lnSpc>
                <a:spcPts val="3042"/>
              </a:lnSpc>
            </a:pPr>
            <a:endParaRPr lang="en-US" sz="3042" b="1">
              <a:solidFill>
                <a:srgbClr val="0F2F76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243</Words>
  <Application>Microsoft Office PowerPoint</Application>
  <PresentationFormat>Custom</PresentationFormat>
  <Paragraphs>66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Montserrat</vt:lpstr>
      <vt:lpstr>Calibri</vt:lpstr>
      <vt:lpstr>Impact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Minimalist Geometric Engineering Service Presentation</dc:title>
  <dc:creator>Abdulrhman Misto</dc:creator>
  <cp:lastModifiedBy>Abdulrhman Misto</cp:lastModifiedBy>
  <cp:revision>3</cp:revision>
  <dcterms:created xsi:type="dcterms:W3CDTF">2006-08-16T00:00:00Z</dcterms:created>
  <dcterms:modified xsi:type="dcterms:W3CDTF">2025-12-09T05:39:07Z</dcterms:modified>
  <dc:identifier>DAG6ftXkxQA</dc:identifier>
</cp:coreProperties>
</file>